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E7E771-6475-4824-B93D-51B816AA0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667" y="0"/>
            <a:ext cx="60506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66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4</cp:revision>
  <dcterms:created xsi:type="dcterms:W3CDTF">2020-04-18T07:36:16Z</dcterms:created>
  <dcterms:modified xsi:type="dcterms:W3CDTF">2020-04-19T16:36:01Z</dcterms:modified>
</cp:coreProperties>
</file>